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AC294"/>
    <a:srgbClr val="F57E1B"/>
    <a:srgbClr val="F8A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575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494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8536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803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0027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2088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4450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176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8601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6311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1250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B465E-1FE4-44D8-8C1D-2044EFE5D201}" type="datetimeFigureOut">
              <a:rPr lang="en-AU" smtClean="0"/>
              <a:t>19/08/2011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226F9-328A-48C8-A5F7-A197E6006CE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1588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-19050" y="332656"/>
            <a:ext cx="9182100" cy="6544394"/>
            <a:chOff x="-19050" y="332656"/>
            <a:chExt cx="9182100" cy="6544394"/>
          </a:xfrm>
        </p:grpSpPr>
        <p:sp>
          <p:nvSpPr>
            <p:cNvPr id="6" name="Freeform 5"/>
            <p:cNvSpPr/>
            <p:nvPr/>
          </p:nvSpPr>
          <p:spPr>
            <a:xfrm>
              <a:off x="-19050" y="2400300"/>
              <a:ext cx="9182100" cy="4457700"/>
            </a:xfrm>
            <a:custGeom>
              <a:avLst/>
              <a:gdLst>
                <a:gd name="connsiteX0" fmla="*/ 9163050 w 9182100"/>
                <a:gd name="connsiteY0" fmla="*/ 990600 h 4457700"/>
                <a:gd name="connsiteX1" fmla="*/ 9163050 w 9182100"/>
                <a:gd name="connsiteY1" fmla="*/ 990600 h 4457700"/>
                <a:gd name="connsiteX2" fmla="*/ 8972550 w 9182100"/>
                <a:gd name="connsiteY2" fmla="*/ 971550 h 4457700"/>
                <a:gd name="connsiteX3" fmla="*/ 8820150 w 9182100"/>
                <a:gd name="connsiteY3" fmla="*/ 933450 h 4457700"/>
                <a:gd name="connsiteX4" fmla="*/ 8743950 w 9182100"/>
                <a:gd name="connsiteY4" fmla="*/ 914400 h 4457700"/>
                <a:gd name="connsiteX5" fmla="*/ 8686800 w 9182100"/>
                <a:gd name="connsiteY5" fmla="*/ 895350 h 4457700"/>
                <a:gd name="connsiteX6" fmla="*/ 8610600 w 9182100"/>
                <a:gd name="connsiteY6" fmla="*/ 876300 h 4457700"/>
                <a:gd name="connsiteX7" fmla="*/ 8496300 w 9182100"/>
                <a:gd name="connsiteY7" fmla="*/ 838200 h 4457700"/>
                <a:gd name="connsiteX8" fmla="*/ 8343900 w 9182100"/>
                <a:gd name="connsiteY8" fmla="*/ 800100 h 4457700"/>
                <a:gd name="connsiteX9" fmla="*/ 8286750 w 9182100"/>
                <a:gd name="connsiteY9" fmla="*/ 781050 h 4457700"/>
                <a:gd name="connsiteX10" fmla="*/ 8077200 w 9182100"/>
                <a:gd name="connsiteY10" fmla="*/ 742950 h 4457700"/>
                <a:gd name="connsiteX11" fmla="*/ 7924800 w 9182100"/>
                <a:gd name="connsiteY11" fmla="*/ 704850 h 4457700"/>
                <a:gd name="connsiteX12" fmla="*/ 7867650 w 9182100"/>
                <a:gd name="connsiteY12" fmla="*/ 685800 h 4457700"/>
                <a:gd name="connsiteX13" fmla="*/ 7772400 w 9182100"/>
                <a:gd name="connsiteY13" fmla="*/ 666750 h 4457700"/>
                <a:gd name="connsiteX14" fmla="*/ 7715250 w 9182100"/>
                <a:gd name="connsiteY14" fmla="*/ 647700 h 4457700"/>
                <a:gd name="connsiteX15" fmla="*/ 7600950 w 9182100"/>
                <a:gd name="connsiteY15" fmla="*/ 628650 h 4457700"/>
                <a:gd name="connsiteX16" fmla="*/ 7448550 w 9182100"/>
                <a:gd name="connsiteY16" fmla="*/ 590550 h 4457700"/>
                <a:gd name="connsiteX17" fmla="*/ 7200900 w 9182100"/>
                <a:gd name="connsiteY17" fmla="*/ 552450 h 4457700"/>
                <a:gd name="connsiteX18" fmla="*/ 7143750 w 9182100"/>
                <a:gd name="connsiteY18" fmla="*/ 533400 h 4457700"/>
                <a:gd name="connsiteX19" fmla="*/ 6915150 w 9182100"/>
                <a:gd name="connsiteY19" fmla="*/ 495300 h 4457700"/>
                <a:gd name="connsiteX20" fmla="*/ 6648450 w 9182100"/>
                <a:gd name="connsiteY20" fmla="*/ 438150 h 4457700"/>
                <a:gd name="connsiteX21" fmla="*/ 6534150 w 9182100"/>
                <a:gd name="connsiteY21" fmla="*/ 419100 h 4457700"/>
                <a:gd name="connsiteX22" fmla="*/ 6286500 w 9182100"/>
                <a:gd name="connsiteY22" fmla="*/ 361950 h 4457700"/>
                <a:gd name="connsiteX23" fmla="*/ 6153150 w 9182100"/>
                <a:gd name="connsiteY23" fmla="*/ 342900 h 4457700"/>
                <a:gd name="connsiteX24" fmla="*/ 5981700 w 9182100"/>
                <a:gd name="connsiteY24" fmla="*/ 304800 h 4457700"/>
                <a:gd name="connsiteX25" fmla="*/ 5829300 w 9182100"/>
                <a:gd name="connsiteY25" fmla="*/ 285750 h 4457700"/>
                <a:gd name="connsiteX26" fmla="*/ 5676900 w 9182100"/>
                <a:gd name="connsiteY26" fmla="*/ 247650 h 4457700"/>
                <a:gd name="connsiteX27" fmla="*/ 5581650 w 9182100"/>
                <a:gd name="connsiteY27" fmla="*/ 228600 h 4457700"/>
                <a:gd name="connsiteX28" fmla="*/ 5448300 w 9182100"/>
                <a:gd name="connsiteY28" fmla="*/ 190500 h 4457700"/>
                <a:gd name="connsiteX29" fmla="*/ 5295900 w 9182100"/>
                <a:gd name="connsiteY29" fmla="*/ 171450 h 4457700"/>
                <a:gd name="connsiteX30" fmla="*/ 5086350 w 9182100"/>
                <a:gd name="connsiteY30" fmla="*/ 133350 h 4457700"/>
                <a:gd name="connsiteX31" fmla="*/ 4705350 w 9182100"/>
                <a:gd name="connsiteY31" fmla="*/ 95250 h 4457700"/>
                <a:gd name="connsiteX32" fmla="*/ 4419600 w 9182100"/>
                <a:gd name="connsiteY32" fmla="*/ 38100 h 4457700"/>
                <a:gd name="connsiteX33" fmla="*/ 4305300 w 9182100"/>
                <a:gd name="connsiteY33" fmla="*/ 19050 h 4457700"/>
                <a:gd name="connsiteX34" fmla="*/ 3886200 w 9182100"/>
                <a:gd name="connsiteY34" fmla="*/ 0 h 4457700"/>
                <a:gd name="connsiteX35" fmla="*/ 2552700 w 9182100"/>
                <a:gd name="connsiteY35" fmla="*/ 57150 h 4457700"/>
                <a:gd name="connsiteX36" fmla="*/ 2038350 w 9182100"/>
                <a:gd name="connsiteY36" fmla="*/ 95250 h 4457700"/>
                <a:gd name="connsiteX37" fmla="*/ 1752600 w 9182100"/>
                <a:gd name="connsiteY37" fmla="*/ 133350 h 4457700"/>
                <a:gd name="connsiteX38" fmla="*/ 1619250 w 9182100"/>
                <a:gd name="connsiteY38" fmla="*/ 152400 h 4457700"/>
                <a:gd name="connsiteX39" fmla="*/ 1314450 w 9182100"/>
                <a:gd name="connsiteY39" fmla="*/ 209550 h 4457700"/>
                <a:gd name="connsiteX40" fmla="*/ 1143000 w 9182100"/>
                <a:gd name="connsiteY40" fmla="*/ 285750 h 4457700"/>
                <a:gd name="connsiteX41" fmla="*/ 1085850 w 9182100"/>
                <a:gd name="connsiteY41" fmla="*/ 304800 h 4457700"/>
                <a:gd name="connsiteX42" fmla="*/ 1028700 w 9182100"/>
                <a:gd name="connsiteY42" fmla="*/ 342900 h 4457700"/>
                <a:gd name="connsiteX43" fmla="*/ 914400 w 9182100"/>
                <a:gd name="connsiteY43" fmla="*/ 381000 h 4457700"/>
                <a:gd name="connsiteX44" fmla="*/ 857250 w 9182100"/>
                <a:gd name="connsiteY44" fmla="*/ 400050 h 4457700"/>
                <a:gd name="connsiteX45" fmla="*/ 685800 w 9182100"/>
                <a:gd name="connsiteY45" fmla="*/ 476250 h 4457700"/>
                <a:gd name="connsiteX46" fmla="*/ 628650 w 9182100"/>
                <a:gd name="connsiteY46" fmla="*/ 495300 h 4457700"/>
                <a:gd name="connsiteX47" fmla="*/ 571500 w 9182100"/>
                <a:gd name="connsiteY47" fmla="*/ 514350 h 4457700"/>
                <a:gd name="connsiteX48" fmla="*/ 400050 w 9182100"/>
                <a:gd name="connsiteY48" fmla="*/ 590550 h 4457700"/>
                <a:gd name="connsiteX49" fmla="*/ 342900 w 9182100"/>
                <a:gd name="connsiteY49" fmla="*/ 609600 h 4457700"/>
                <a:gd name="connsiteX50" fmla="*/ 285750 w 9182100"/>
                <a:gd name="connsiteY50" fmla="*/ 628650 h 4457700"/>
                <a:gd name="connsiteX51" fmla="*/ 228600 w 9182100"/>
                <a:gd name="connsiteY51" fmla="*/ 666750 h 4457700"/>
                <a:gd name="connsiteX52" fmla="*/ 171450 w 9182100"/>
                <a:gd name="connsiteY52" fmla="*/ 685800 h 4457700"/>
                <a:gd name="connsiteX53" fmla="*/ 114300 w 9182100"/>
                <a:gd name="connsiteY53" fmla="*/ 723900 h 4457700"/>
                <a:gd name="connsiteX54" fmla="*/ 57150 w 9182100"/>
                <a:gd name="connsiteY54" fmla="*/ 742950 h 4457700"/>
                <a:gd name="connsiteX55" fmla="*/ 0 w 9182100"/>
                <a:gd name="connsiteY55" fmla="*/ 781050 h 4457700"/>
                <a:gd name="connsiteX56" fmla="*/ 0 w 9182100"/>
                <a:gd name="connsiteY56" fmla="*/ 4457700 h 4457700"/>
                <a:gd name="connsiteX57" fmla="*/ 9182100 w 9182100"/>
                <a:gd name="connsiteY57" fmla="*/ 4438650 h 4457700"/>
                <a:gd name="connsiteX58" fmla="*/ 9163050 w 9182100"/>
                <a:gd name="connsiteY58" fmla="*/ 990600 h 445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9182100" h="4457700">
                  <a:moveTo>
                    <a:pt x="9163050" y="990600"/>
                  </a:moveTo>
                  <a:lnTo>
                    <a:pt x="9163050" y="990600"/>
                  </a:lnTo>
                  <a:cubicBezTo>
                    <a:pt x="9099550" y="984250"/>
                    <a:pt x="9035498" y="982041"/>
                    <a:pt x="8972550" y="971550"/>
                  </a:cubicBezTo>
                  <a:cubicBezTo>
                    <a:pt x="8920899" y="962942"/>
                    <a:pt x="8870950" y="946150"/>
                    <a:pt x="8820150" y="933450"/>
                  </a:cubicBezTo>
                  <a:cubicBezTo>
                    <a:pt x="8794750" y="927100"/>
                    <a:pt x="8768788" y="922679"/>
                    <a:pt x="8743950" y="914400"/>
                  </a:cubicBezTo>
                  <a:cubicBezTo>
                    <a:pt x="8724900" y="908050"/>
                    <a:pt x="8706108" y="900867"/>
                    <a:pt x="8686800" y="895350"/>
                  </a:cubicBezTo>
                  <a:cubicBezTo>
                    <a:pt x="8661626" y="888157"/>
                    <a:pt x="8635678" y="883823"/>
                    <a:pt x="8610600" y="876300"/>
                  </a:cubicBezTo>
                  <a:cubicBezTo>
                    <a:pt x="8572133" y="864760"/>
                    <a:pt x="8535262" y="847940"/>
                    <a:pt x="8496300" y="838200"/>
                  </a:cubicBezTo>
                  <a:cubicBezTo>
                    <a:pt x="8445500" y="825500"/>
                    <a:pt x="8393576" y="816659"/>
                    <a:pt x="8343900" y="800100"/>
                  </a:cubicBezTo>
                  <a:cubicBezTo>
                    <a:pt x="8324850" y="793750"/>
                    <a:pt x="8306231" y="785920"/>
                    <a:pt x="8286750" y="781050"/>
                  </a:cubicBezTo>
                  <a:cubicBezTo>
                    <a:pt x="8176550" y="753500"/>
                    <a:pt x="8196090" y="768426"/>
                    <a:pt x="8077200" y="742950"/>
                  </a:cubicBezTo>
                  <a:cubicBezTo>
                    <a:pt x="8025999" y="731978"/>
                    <a:pt x="7974476" y="721409"/>
                    <a:pt x="7924800" y="704850"/>
                  </a:cubicBezTo>
                  <a:cubicBezTo>
                    <a:pt x="7905750" y="698500"/>
                    <a:pt x="7887131" y="690670"/>
                    <a:pt x="7867650" y="685800"/>
                  </a:cubicBezTo>
                  <a:cubicBezTo>
                    <a:pt x="7836238" y="677947"/>
                    <a:pt x="7803812" y="674603"/>
                    <a:pt x="7772400" y="666750"/>
                  </a:cubicBezTo>
                  <a:cubicBezTo>
                    <a:pt x="7752919" y="661880"/>
                    <a:pt x="7734852" y="652056"/>
                    <a:pt x="7715250" y="647700"/>
                  </a:cubicBezTo>
                  <a:cubicBezTo>
                    <a:pt x="7677544" y="639321"/>
                    <a:pt x="7638718" y="636743"/>
                    <a:pt x="7600950" y="628650"/>
                  </a:cubicBezTo>
                  <a:cubicBezTo>
                    <a:pt x="7549749" y="617678"/>
                    <a:pt x="7500201" y="599158"/>
                    <a:pt x="7448550" y="590550"/>
                  </a:cubicBezTo>
                  <a:cubicBezTo>
                    <a:pt x="7289960" y="564118"/>
                    <a:pt x="7372487" y="576962"/>
                    <a:pt x="7200900" y="552450"/>
                  </a:cubicBezTo>
                  <a:cubicBezTo>
                    <a:pt x="7181850" y="546100"/>
                    <a:pt x="7163441" y="537338"/>
                    <a:pt x="7143750" y="533400"/>
                  </a:cubicBezTo>
                  <a:cubicBezTo>
                    <a:pt x="7067999" y="518250"/>
                    <a:pt x="6990095" y="514036"/>
                    <a:pt x="6915150" y="495300"/>
                  </a:cubicBezTo>
                  <a:cubicBezTo>
                    <a:pt x="6811086" y="469284"/>
                    <a:pt x="6778154" y="459767"/>
                    <a:pt x="6648450" y="438150"/>
                  </a:cubicBezTo>
                  <a:cubicBezTo>
                    <a:pt x="6610350" y="431800"/>
                    <a:pt x="6571918" y="427193"/>
                    <a:pt x="6534150" y="419100"/>
                  </a:cubicBezTo>
                  <a:cubicBezTo>
                    <a:pt x="6378434" y="385732"/>
                    <a:pt x="6415724" y="383487"/>
                    <a:pt x="6286500" y="361950"/>
                  </a:cubicBezTo>
                  <a:cubicBezTo>
                    <a:pt x="6242210" y="354568"/>
                    <a:pt x="6197327" y="350932"/>
                    <a:pt x="6153150" y="342900"/>
                  </a:cubicBezTo>
                  <a:cubicBezTo>
                    <a:pt x="5944570" y="304976"/>
                    <a:pt x="6227490" y="342614"/>
                    <a:pt x="5981700" y="304800"/>
                  </a:cubicBezTo>
                  <a:cubicBezTo>
                    <a:pt x="5931100" y="297015"/>
                    <a:pt x="5879618" y="295185"/>
                    <a:pt x="5829300" y="285750"/>
                  </a:cubicBezTo>
                  <a:cubicBezTo>
                    <a:pt x="5777833" y="276100"/>
                    <a:pt x="5728247" y="257919"/>
                    <a:pt x="5676900" y="247650"/>
                  </a:cubicBezTo>
                  <a:cubicBezTo>
                    <a:pt x="5645150" y="241300"/>
                    <a:pt x="5613062" y="236453"/>
                    <a:pt x="5581650" y="228600"/>
                  </a:cubicBezTo>
                  <a:cubicBezTo>
                    <a:pt x="5491058" y="205952"/>
                    <a:pt x="5555199" y="208317"/>
                    <a:pt x="5448300" y="190500"/>
                  </a:cubicBezTo>
                  <a:cubicBezTo>
                    <a:pt x="5397801" y="182084"/>
                    <a:pt x="5346500" y="179235"/>
                    <a:pt x="5295900" y="171450"/>
                  </a:cubicBezTo>
                  <a:cubicBezTo>
                    <a:pt x="5062447" y="135534"/>
                    <a:pt x="5352272" y="168806"/>
                    <a:pt x="5086350" y="133350"/>
                  </a:cubicBezTo>
                  <a:cubicBezTo>
                    <a:pt x="4971512" y="118038"/>
                    <a:pt x="4818084" y="105499"/>
                    <a:pt x="4705350" y="95250"/>
                  </a:cubicBezTo>
                  <a:cubicBezTo>
                    <a:pt x="4484708" y="40089"/>
                    <a:pt x="4625951" y="69846"/>
                    <a:pt x="4419600" y="38100"/>
                  </a:cubicBezTo>
                  <a:cubicBezTo>
                    <a:pt x="4381424" y="32227"/>
                    <a:pt x="4343827" y="21802"/>
                    <a:pt x="4305300" y="19050"/>
                  </a:cubicBezTo>
                  <a:cubicBezTo>
                    <a:pt x="4165811" y="9087"/>
                    <a:pt x="4025900" y="6350"/>
                    <a:pt x="3886200" y="0"/>
                  </a:cubicBezTo>
                  <a:cubicBezTo>
                    <a:pt x="2334892" y="32319"/>
                    <a:pt x="3503940" y="-13312"/>
                    <a:pt x="2552700" y="57150"/>
                  </a:cubicBezTo>
                  <a:cubicBezTo>
                    <a:pt x="2381250" y="69850"/>
                    <a:pt x="2208542" y="70937"/>
                    <a:pt x="2038350" y="95250"/>
                  </a:cubicBezTo>
                  <a:lnTo>
                    <a:pt x="1752600" y="133350"/>
                  </a:lnTo>
                  <a:lnTo>
                    <a:pt x="1619250" y="152400"/>
                  </a:lnTo>
                  <a:cubicBezTo>
                    <a:pt x="1537443" y="165317"/>
                    <a:pt x="1407091" y="181758"/>
                    <a:pt x="1314450" y="209550"/>
                  </a:cubicBezTo>
                  <a:cubicBezTo>
                    <a:pt x="1068714" y="283271"/>
                    <a:pt x="1296114" y="209193"/>
                    <a:pt x="1143000" y="285750"/>
                  </a:cubicBezTo>
                  <a:cubicBezTo>
                    <a:pt x="1125039" y="294730"/>
                    <a:pt x="1103811" y="295820"/>
                    <a:pt x="1085850" y="304800"/>
                  </a:cubicBezTo>
                  <a:cubicBezTo>
                    <a:pt x="1065372" y="315039"/>
                    <a:pt x="1049622" y="333601"/>
                    <a:pt x="1028700" y="342900"/>
                  </a:cubicBezTo>
                  <a:cubicBezTo>
                    <a:pt x="992000" y="359211"/>
                    <a:pt x="952500" y="368300"/>
                    <a:pt x="914400" y="381000"/>
                  </a:cubicBezTo>
                  <a:cubicBezTo>
                    <a:pt x="895350" y="387350"/>
                    <a:pt x="873958" y="388911"/>
                    <a:pt x="857250" y="400050"/>
                  </a:cubicBezTo>
                  <a:cubicBezTo>
                    <a:pt x="766684" y="460427"/>
                    <a:pt x="821820" y="430910"/>
                    <a:pt x="685800" y="476250"/>
                  </a:cubicBezTo>
                  <a:lnTo>
                    <a:pt x="628650" y="495300"/>
                  </a:lnTo>
                  <a:cubicBezTo>
                    <a:pt x="609600" y="501650"/>
                    <a:pt x="588208" y="503211"/>
                    <a:pt x="571500" y="514350"/>
                  </a:cubicBezTo>
                  <a:cubicBezTo>
                    <a:pt x="480934" y="574727"/>
                    <a:pt x="536070" y="545210"/>
                    <a:pt x="400050" y="590550"/>
                  </a:cubicBezTo>
                  <a:lnTo>
                    <a:pt x="342900" y="609600"/>
                  </a:lnTo>
                  <a:cubicBezTo>
                    <a:pt x="323850" y="615950"/>
                    <a:pt x="302458" y="617511"/>
                    <a:pt x="285750" y="628650"/>
                  </a:cubicBezTo>
                  <a:cubicBezTo>
                    <a:pt x="266700" y="641350"/>
                    <a:pt x="249078" y="656511"/>
                    <a:pt x="228600" y="666750"/>
                  </a:cubicBezTo>
                  <a:cubicBezTo>
                    <a:pt x="210639" y="675730"/>
                    <a:pt x="189411" y="676820"/>
                    <a:pt x="171450" y="685800"/>
                  </a:cubicBezTo>
                  <a:cubicBezTo>
                    <a:pt x="150972" y="696039"/>
                    <a:pt x="134778" y="713661"/>
                    <a:pt x="114300" y="723900"/>
                  </a:cubicBezTo>
                  <a:cubicBezTo>
                    <a:pt x="96339" y="732880"/>
                    <a:pt x="75111" y="733970"/>
                    <a:pt x="57150" y="742950"/>
                  </a:cubicBezTo>
                  <a:cubicBezTo>
                    <a:pt x="36672" y="753189"/>
                    <a:pt x="0" y="781050"/>
                    <a:pt x="0" y="781050"/>
                  </a:cubicBezTo>
                  <a:lnTo>
                    <a:pt x="0" y="4457700"/>
                  </a:lnTo>
                  <a:lnTo>
                    <a:pt x="9182100" y="4438650"/>
                  </a:lnTo>
                  <a:lnTo>
                    <a:pt x="9163050" y="99060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100000">
                  <a:srgbClr val="FAC294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" name="Freeform 6"/>
            <p:cNvSpPr/>
            <p:nvPr/>
          </p:nvSpPr>
          <p:spPr>
            <a:xfrm>
              <a:off x="-19050" y="3409950"/>
              <a:ext cx="9182100" cy="3467100"/>
            </a:xfrm>
            <a:custGeom>
              <a:avLst/>
              <a:gdLst>
                <a:gd name="connsiteX0" fmla="*/ 9163050 w 9182100"/>
                <a:gd name="connsiteY0" fmla="*/ 819150 h 3467100"/>
                <a:gd name="connsiteX1" fmla="*/ 9163050 w 9182100"/>
                <a:gd name="connsiteY1" fmla="*/ 819150 h 3467100"/>
                <a:gd name="connsiteX2" fmla="*/ 8991600 w 9182100"/>
                <a:gd name="connsiteY2" fmla="*/ 781050 h 3467100"/>
                <a:gd name="connsiteX3" fmla="*/ 8934450 w 9182100"/>
                <a:gd name="connsiteY3" fmla="*/ 742950 h 3467100"/>
                <a:gd name="connsiteX4" fmla="*/ 8820150 w 9182100"/>
                <a:gd name="connsiteY4" fmla="*/ 704850 h 3467100"/>
                <a:gd name="connsiteX5" fmla="*/ 8763000 w 9182100"/>
                <a:gd name="connsiteY5" fmla="*/ 685800 h 3467100"/>
                <a:gd name="connsiteX6" fmla="*/ 8705850 w 9182100"/>
                <a:gd name="connsiteY6" fmla="*/ 666750 h 3467100"/>
                <a:gd name="connsiteX7" fmla="*/ 8648700 w 9182100"/>
                <a:gd name="connsiteY7" fmla="*/ 628650 h 3467100"/>
                <a:gd name="connsiteX8" fmla="*/ 8534400 w 9182100"/>
                <a:gd name="connsiteY8" fmla="*/ 590550 h 3467100"/>
                <a:gd name="connsiteX9" fmla="*/ 8477250 w 9182100"/>
                <a:gd name="connsiteY9" fmla="*/ 571500 h 3467100"/>
                <a:gd name="connsiteX10" fmla="*/ 8420100 w 9182100"/>
                <a:gd name="connsiteY10" fmla="*/ 533400 h 3467100"/>
                <a:gd name="connsiteX11" fmla="*/ 8305800 w 9182100"/>
                <a:gd name="connsiteY11" fmla="*/ 495300 h 3467100"/>
                <a:gd name="connsiteX12" fmla="*/ 8248650 w 9182100"/>
                <a:gd name="connsiteY12" fmla="*/ 457200 h 3467100"/>
                <a:gd name="connsiteX13" fmla="*/ 8134350 w 9182100"/>
                <a:gd name="connsiteY13" fmla="*/ 419100 h 3467100"/>
                <a:gd name="connsiteX14" fmla="*/ 8077200 w 9182100"/>
                <a:gd name="connsiteY14" fmla="*/ 381000 h 3467100"/>
                <a:gd name="connsiteX15" fmla="*/ 7943850 w 9182100"/>
                <a:gd name="connsiteY15" fmla="*/ 342900 h 3467100"/>
                <a:gd name="connsiteX16" fmla="*/ 7886700 w 9182100"/>
                <a:gd name="connsiteY16" fmla="*/ 304800 h 3467100"/>
                <a:gd name="connsiteX17" fmla="*/ 7772400 w 9182100"/>
                <a:gd name="connsiteY17" fmla="*/ 266700 h 3467100"/>
                <a:gd name="connsiteX18" fmla="*/ 7715250 w 9182100"/>
                <a:gd name="connsiteY18" fmla="*/ 247650 h 3467100"/>
                <a:gd name="connsiteX19" fmla="*/ 7658100 w 9182100"/>
                <a:gd name="connsiteY19" fmla="*/ 228600 h 3467100"/>
                <a:gd name="connsiteX20" fmla="*/ 7505700 w 9182100"/>
                <a:gd name="connsiteY20" fmla="*/ 190500 h 3467100"/>
                <a:gd name="connsiteX21" fmla="*/ 7391400 w 9182100"/>
                <a:gd name="connsiteY21" fmla="*/ 152400 h 3467100"/>
                <a:gd name="connsiteX22" fmla="*/ 7334250 w 9182100"/>
                <a:gd name="connsiteY22" fmla="*/ 133350 h 3467100"/>
                <a:gd name="connsiteX23" fmla="*/ 7200900 w 9182100"/>
                <a:gd name="connsiteY23" fmla="*/ 114300 h 3467100"/>
                <a:gd name="connsiteX24" fmla="*/ 7086600 w 9182100"/>
                <a:gd name="connsiteY24" fmla="*/ 76200 h 3467100"/>
                <a:gd name="connsiteX25" fmla="*/ 6972300 w 9182100"/>
                <a:gd name="connsiteY25" fmla="*/ 57150 h 3467100"/>
                <a:gd name="connsiteX26" fmla="*/ 6819900 w 9182100"/>
                <a:gd name="connsiteY26" fmla="*/ 38100 h 3467100"/>
                <a:gd name="connsiteX27" fmla="*/ 6743700 w 9182100"/>
                <a:gd name="connsiteY27" fmla="*/ 19050 h 3467100"/>
                <a:gd name="connsiteX28" fmla="*/ 6477000 w 9182100"/>
                <a:gd name="connsiteY28" fmla="*/ 0 h 3467100"/>
                <a:gd name="connsiteX29" fmla="*/ 5086350 w 9182100"/>
                <a:gd name="connsiteY29" fmla="*/ 19050 h 3467100"/>
                <a:gd name="connsiteX30" fmla="*/ 4914900 w 9182100"/>
                <a:gd name="connsiteY30" fmla="*/ 38100 h 3467100"/>
                <a:gd name="connsiteX31" fmla="*/ 4800600 w 9182100"/>
                <a:gd name="connsiteY31" fmla="*/ 76200 h 3467100"/>
                <a:gd name="connsiteX32" fmla="*/ 4648200 w 9182100"/>
                <a:gd name="connsiteY32" fmla="*/ 114300 h 3467100"/>
                <a:gd name="connsiteX33" fmla="*/ 4572000 w 9182100"/>
                <a:gd name="connsiteY33" fmla="*/ 133350 h 3467100"/>
                <a:gd name="connsiteX34" fmla="*/ 4457700 w 9182100"/>
                <a:gd name="connsiteY34" fmla="*/ 171450 h 3467100"/>
                <a:gd name="connsiteX35" fmla="*/ 4400550 w 9182100"/>
                <a:gd name="connsiteY35" fmla="*/ 190500 h 3467100"/>
                <a:gd name="connsiteX36" fmla="*/ 4343400 w 9182100"/>
                <a:gd name="connsiteY36" fmla="*/ 209550 h 3467100"/>
                <a:gd name="connsiteX37" fmla="*/ 4286250 w 9182100"/>
                <a:gd name="connsiteY37" fmla="*/ 247650 h 3467100"/>
                <a:gd name="connsiteX38" fmla="*/ 4152900 w 9182100"/>
                <a:gd name="connsiteY38" fmla="*/ 285750 h 3467100"/>
                <a:gd name="connsiteX39" fmla="*/ 3848100 w 9182100"/>
                <a:gd name="connsiteY39" fmla="*/ 342900 h 3467100"/>
                <a:gd name="connsiteX40" fmla="*/ 3714750 w 9182100"/>
                <a:gd name="connsiteY40" fmla="*/ 381000 h 3467100"/>
                <a:gd name="connsiteX41" fmla="*/ 3600450 w 9182100"/>
                <a:gd name="connsiteY41" fmla="*/ 419100 h 3467100"/>
                <a:gd name="connsiteX42" fmla="*/ 3543300 w 9182100"/>
                <a:gd name="connsiteY42" fmla="*/ 438150 h 3467100"/>
                <a:gd name="connsiteX43" fmla="*/ 3429000 w 9182100"/>
                <a:gd name="connsiteY43" fmla="*/ 495300 h 3467100"/>
                <a:gd name="connsiteX44" fmla="*/ 3371850 w 9182100"/>
                <a:gd name="connsiteY44" fmla="*/ 533400 h 3467100"/>
                <a:gd name="connsiteX45" fmla="*/ 3314700 w 9182100"/>
                <a:gd name="connsiteY45" fmla="*/ 552450 h 3467100"/>
                <a:gd name="connsiteX46" fmla="*/ 3257550 w 9182100"/>
                <a:gd name="connsiteY46" fmla="*/ 590550 h 3467100"/>
                <a:gd name="connsiteX47" fmla="*/ 3143250 w 9182100"/>
                <a:gd name="connsiteY47" fmla="*/ 628650 h 3467100"/>
                <a:gd name="connsiteX48" fmla="*/ 3086100 w 9182100"/>
                <a:gd name="connsiteY48" fmla="*/ 666750 h 3467100"/>
                <a:gd name="connsiteX49" fmla="*/ 2952750 w 9182100"/>
                <a:gd name="connsiteY49" fmla="*/ 704850 h 3467100"/>
                <a:gd name="connsiteX50" fmla="*/ 2838450 w 9182100"/>
                <a:gd name="connsiteY50" fmla="*/ 762000 h 3467100"/>
                <a:gd name="connsiteX51" fmla="*/ 2781300 w 9182100"/>
                <a:gd name="connsiteY51" fmla="*/ 800100 h 3467100"/>
                <a:gd name="connsiteX52" fmla="*/ 2667000 w 9182100"/>
                <a:gd name="connsiteY52" fmla="*/ 838200 h 3467100"/>
                <a:gd name="connsiteX53" fmla="*/ 2609850 w 9182100"/>
                <a:gd name="connsiteY53" fmla="*/ 857250 h 3467100"/>
                <a:gd name="connsiteX54" fmla="*/ 2552700 w 9182100"/>
                <a:gd name="connsiteY54" fmla="*/ 914400 h 3467100"/>
                <a:gd name="connsiteX55" fmla="*/ 2495550 w 9182100"/>
                <a:gd name="connsiteY55" fmla="*/ 933450 h 3467100"/>
                <a:gd name="connsiteX56" fmla="*/ 2419350 w 9182100"/>
                <a:gd name="connsiteY56" fmla="*/ 971550 h 3467100"/>
                <a:gd name="connsiteX57" fmla="*/ 2286000 w 9182100"/>
                <a:gd name="connsiteY57" fmla="*/ 1028700 h 3467100"/>
                <a:gd name="connsiteX58" fmla="*/ 2228850 w 9182100"/>
                <a:gd name="connsiteY58" fmla="*/ 1066800 h 3467100"/>
                <a:gd name="connsiteX59" fmla="*/ 2171700 w 9182100"/>
                <a:gd name="connsiteY59" fmla="*/ 1085850 h 3467100"/>
                <a:gd name="connsiteX60" fmla="*/ 2057400 w 9182100"/>
                <a:gd name="connsiteY60" fmla="*/ 1162050 h 3467100"/>
                <a:gd name="connsiteX61" fmla="*/ 1866900 w 9182100"/>
                <a:gd name="connsiteY61" fmla="*/ 1219200 h 3467100"/>
                <a:gd name="connsiteX62" fmla="*/ 1809750 w 9182100"/>
                <a:gd name="connsiteY62" fmla="*/ 1238250 h 3467100"/>
                <a:gd name="connsiteX63" fmla="*/ 1752600 w 9182100"/>
                <a:gd name="connsiteY63" fmla="*/ 1257300 h 3467100"/>
                <a:gd name="connsiteX64" fmla="*/ 1676400 w 9182100"/>
                <a:gd name="connsiteY64" fmla="*/ 1276350 h 3467100"/>
                <a:gd name="connsiteX65" fmla="*/ 1619250 w 9182100"/>
                <a:gd name="connsiteY65" fmla="*/ 1295400 h 3467100"/>
                <a:gd name="connsiteX66" fmla="*/ 1466850 w 9182100"/>
                <a:gd name="connsiteY66" fmla="*/ 1333500 h 3467100"/>
                <a:gd name="connsiteX67" fmla="*/ 1390650 w 9182100"/>
                <a:gd name="connsiteY67" fmla="*/ 1352550 h 3467100"/>
                <a:gd name="connsiteX68" fmla="*/ 1219200 w 9182100"/>
                <a:gd name="connsiteY68" fmla="*/ 1409700 h 3467100"/>
                <a:gd name="connsiteX69" fmla="*/ 1162050 w 9182100"/>
                <a:gd name="connsiteY69" fmla="*/ 1428750 h 3467100"/>
                <a:gd name="connsiteX70" fmla="*/ 1009650 w 9182100"/>
                <a:gd name="connsiteY70" fmla="*/ 1466850 h 3467100"/>
                <a:gd name="connsiteX71" fmla="*/ 895350 w 9182100"/>
                <a:gd name="connsiteY71" fmla="*/ 1504950 h 3467100"/>
                <a:gd name="connsiteX72" fmla="*/ 838200 w 9182100"/>
                <a:gd name="connsiteY72" fmla="*/ 1524000 h 3467100"/>
                <a:gd name="connsiteX73" fmla="*/ 666750 w 9182100"/>
                <a:gd name="connsiteY73" fmla="*/ 1600200 h 3467100"/>
                <a:gd name="connsiteX74" fmla="*/ 381000 w 9182100"/>
                <a:gd name="connsiteY74" fmla="*/ 1695450 h 3467100"/>
                <a:gd name="connsiteX75" fmla="*/ 323850 w 9182100"/>
                <a:gd name="connsiteY75" fmla="*/ 1714500 h 3467100"/>
                <a:gd name="connsiteX76" fmla="*/ 266700 w 9182100"/>
                <a:gd name="connsiteY76" fmla="*/ 1733550 h 3467100"/>
                <a:gd name="connsiteX77" fmla="*/ 209550 w 9182100"/>
                <a:gd name="connsiteY77" fmla="*/ 1771650 h 3467100"/>
                <a:gd name="connsiteX78" fmla="*/ 95250 w 9182100"/>
                <a:gd name="connsiteY78" fmla="*/ 1809750 h 3467100"/>
                <a:gd name="connsiteX79" fmla="*/ 38100 w 9182100"/>
                <a:gd name="connsiteY79" fmla="*/ 1828800 h 3467100"/>
                <a:gd name="connsiteX80" fmla="*/ 0 w 9182100"/>
                <a:gd name="connsiteY80" fmla="*/ 1847850 h 3467100"/>
                <a:gd name="connsiteX81" fmla="*/ 0 w 9182100"/>
                <a:gd name="connsiteY81" fmla="*/ 1847850 h 3467100"/>
                <a:gd name="connsiteX82" fmla="*/ 0 w 9182100"/>
                <a:gd name="connsiteY82" fmla="*/ 3467100 h 3467100"/>
                <a:gd name="connsiteX83" fmla="*/ 9182100 w 9182100"/>
                <a:gd name="connsiteY83" fmla="*/ 3448050 h 3467100"/>
                <a:gd name="connsiteX84" fmla="*/ 9163050 w 9182100"/>
                <a:gd name="connsiteY84" fmla="*/ 819150 h 3467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82100" h="3467100">
                  <a:moveTo>
                    <a:pt x="9163050" y="819150"/>
                  </a:moveTo>
                  <a:lnTo>
                    <a:pt x="9163050" y="819150"/>
                  </a:lnTo>
                  <a:cubicBezTo>
                    <a:pt x="9105900" y="806450"/>
                    <a:pt x="9047140" y="799563"/>
                    <a:pt x="8991600" y="781050"/>
                  </a:cubicBezTo>
                  <a:cubicBezTo>
                    <a:pt x="8969880" y="773810"/>
                    <a:pt x="8955372" y="752249"/>
                    <a:pt x="8934450" y="742950"/>
                  </a:cubicBezTo>
                  <a:cubicBezTo>
                    <a:pt x="8897750" y="726639"/>
                    <a:pt x="8858250" y="717550"/>
                    <a:pt x="8820150" y="704850"/>
                  </a:cubicBezTo>
                  <a:lnTo>
                    <a:pt x="8763000" y="685800"/>
                  </a:lnTo>
                  <a:cubicBezTo>
                    <a:pt x="8743950" y="679450"/>
                    <a:pt x="8722558" y="677889"/>
                    <a:pt x="8705850" y="666750"/>
                  </a:cubicBezTo>
                  <a:cubicBezTo>
                    <a:pt x="8686800" y="654050"/>
                    <a:pt x="8669622" y="637949"/>
                    <a:pt x="8648700" y="628650"/>
                  </a:cubicBezTo>
                  <a:cubicBezTo>
                    <a:pt x="8612000" y="612339"/>
                    <a:pt x="8572500" y="603250"/>
                    <a:pt x="8534400" y="590550"/>
                  </a:cubicBezTo>
                  <a:cubicBezTo>
                    <a:pt x="8515350" y="584200"/>
                    <a:pt x="8493958" y="582639"/>
                    <a:pt x="8477250" y="571500"/>
                  </a:cubicBezTo>
                  <a:cubicBezTo>
                    <a:pt x="8458200" y="558800"/>
                    <a:pt x="8441022" y="542699"/>
                    <a:pt x="8420100" y="533400"/>
                  </a:cubicBezTo>
                  <a:cubicBezTo>
                    <a:pt x="8383400" y="517089"/>
                    <a:pt x="8339216" y="517577"/>
                    <a:pt x="8305800" y="495300"/>
                  </a:cubicBezTo>
                  <a:cubicBezTo>
                    <a:pt x="8286750" y="482600"/>
                    <a:pt x="8269572" y="466499"/>
                    <a:pt x="8248650" y="457200"/>
                  </a:cubicBezTo>
                  <a:cubicBezTo>
                    <a:pt x="8211950" y="440889"/>
                    <a:pt x="8167766" y="441377"/>
                    <a:pt x="8134350" y="419100"/>
                  </a:cubicBezTo>
                  <a:cubicBezTo>
                    <a:pt x="8115300" y="406400"/>
                    <a:pt x="8097678" y="391239"/>
                    <a:pt x="8077200" y="381000"/>
                  </a:cubicBezTo>
                  <a:cubicBezTo>
                    <a:pt x="8049871" y="367335"/>
                    <a:pt x="7968265" y="349004"/>
                    <a:pt x="7943850" y="342900"/>
                  </a:cubicBezTo>
                  <a:cubicBezTo>
                    <a:pt x="7924800" y="330200"/>
                    <a:pt x="7907622" y="314099"/>
                    <a:pt x="7886700" y="304800"/>
                  </a:cubicBezTo>
                  <a:cubicBezTo>
                    <a:pt x="7850000" y="288489"/>
                    <a:pt x="7810500" y="279400"/>
                    <a:pt x="7772400" y="266700"/>
                  </a:cubicBezTo>
                  <a:lnTo>
                    <a:pt x="7715250" y="247650"/>
                  </a:lnTo>
                  <a:cubicBezTo>
                    <a:pt x="7696200" y="241300"/>
                    <a:pt x="7677581" y="233470"/>
                    <a:pt x="7658100" y="228600"/>
                  </a:cubicBezTo>
                  <a:cubicBezTo>
                    <a:pt x="7607300" y="215900"/>
                    <a:pt x="7555376" y="207059"/>
                    <a:pt x="7505700" y="190500"/>
                  </a:cubicBezTo>
                  <a:lnTo>
                    <a:pt x="7391400" y="152400"/>
                  </a:lnTo>
                  <a:cubicBezTo>
                    <a:pt x="7372350" y="146050"/>
                    <a:pt x="7354129" y="136190"/>
                    <a:pt x="7334250" y="133350"/>
                  </a:cubicBezTo>
                  <a:lnTo>
                    <a:pt x="7200900" y="114300"/>
                  </a:lnTo>
                  <a:cubicBezTo>
                    <a:pt x="7162800" y="101600"/>
                    <a:pt x="7126214" y="82802"/>
                    <a:pt x="7086600" y="76200"/>
                  </a:cubicBezTo>
                  <a:cubicBezTo>
                    <a:pt x="7048500" y="69850"/>
                    <a:pt x="7010537" y="62612"/>
                    <a:pt x="6972300" y="57150"/>
                  </a:cubicBezTo>
                  <a:cubicBezTo>
                    <a:pt x="6921619" y="49910"/>
                    <a:pt x="6870399" y="46516"/>
                    <a:pt x="6819900" y="38100"/>
                  </a:cubicBezTo>
                  <a:cubicBezTo>
                    <a:pt x="6794075" y="33796"/>
                    <a:pt x="6769722" y="21941"/>
                    <a:pt x="6743700" y="19050"/>
                  </a:cubicBezTo>
                  <a:cubicBezTo>
                    <a:pt x="6655119" y="9208"/>
                    <a:pt x="6565900" y="6350"/>
                    <a:pt x="6477000" y="0"/>
                  </a:cubicBezTo>
                  <a:lnTo>
                    <a:pt x="5086350" y="19050"/>
                  </a:lnTo>
                  <a:cubicBezTo>
                    <a:pt x="5028865" y="20452"/>
                    <a:pt x="4971285" y="26823"/>
                    <a:pt x="4914900" y="38100"/>
                  </a:cubicBezTo>
                  <a:cubicBezTo>
                    <a:pt x="4875519" y="45976"/>
                    <a:pt x="4839562" y="66460"/>
                    <a:pt x="4800600" y="76200"/>
                  </a:cubicBezTo>
                  <a:lnTo>
                    <a:pt x="4648200" y="114300"/>
                  </a:lnTo>
                  <a:cubicBezTo>
                    <a:pt x="4622800" y="120650"/>
                    <a:pt x="4596838" y="125071"/>
                    <a:pt x="4572000" y="133350"/>
                  </a:cubicBezTo>
                  <a:lnTo>
                    <a:pt x="4457700" y="171450"/>
                  </a:lnTo>
                  <a:lnTo>
                    <a:pt x="4400550" y="190500"/>
                  </a:lnTo>
                  <a:cubicBezTo>
                    <a:pt x="4381500" y="196850"/>
                    <a:pt x="4360108" y="198411"/>
                    <a:pt x="4343400" y="209550"/>
                  </a:cubicBezTo>
                  <a:cubicBezTo>
                    <a:pt x="4324350" y="222250"/>
                    <a:pt x="4306728" y="237411"/>
                    <a:pt x="4286250" y="247650"/>
                  </a:cubicBezTo>
                  <a:cubicBezTo>
                    <a:pt x="4262041" y="259754"/>
                    <a:pt x="4173245" y="281681"/>
                    <a:pt x="4152900" y="285750"/>
                  </a:cubicBezTo>
                  <a:cubicBezTo>
                    <a:pt x="4066397" y="303051"/>
                    <a:pt x="3922780" y="318007"/>
                    <a:pt x="3848100" y="342900"/>
                  </a:cubicBezTo>
                  <a:cubicBezTo>
                    <a:pt x="3656036" y="406921"/>
                    <a:pt x="3953952" y="309239"/>
                    <a:pt x="3714750" y="381000"/>
                  </a:cubicBezTo>
                  <a:cubicBezTo>
                    <a:pt x="3676283" y="392540"/>
                    <a:pt x="3638550" y="406400"/>
                    <a:pt x="3600450" y="419100"/>
                  </a:cubicBezTo>
                  <a:cubicBezTo>
                    <a:pt x="3581400" y="425450"/>
                    <a:pt x="3560008" y="427011"/>
                    <a:pt x="3543300" y="438150"/>
                  </a:cubicBezTo>
                  <a:cubicBezTo>
                    <a:pt x="3379516" y="547339"/>
                    <a:pt x="3586741" y="416430"/>
                    <a:pt x="3429000" y="495300"/>
                  </a:cubicBezTo>
                  <a:cubicBezTo>
                    <a:pt x="3408522" y="505539"/>
                    <a:pt x="3392328" y="523161"/>
                    <a:pt x="3371850" y="533400"/>
                  </a:cubicBezTo>
                  <a:cubicBezTo>
                    <a:pt x="3353889" y="542380"/>
                    <a:pt x="3332661" y="543470"/>
                    <a:pt x="3314700" y="552450"/>
                  </a:cubicBezTo>
                  <a:cubicBezTo>
                    <a:pt x="3294222" y="562689"/>
                    <a:pt x="3278472" y="581251"/>
                    <a:pt x="3257550" y="590550"/>
                  </a:cubicBezTo>
                  <a:cubicBezTo>
                    <a:pt x="3220850" y="606861"/>
                    <a:pt x="3176666" y="606373"/>
                    <a:pt x="3143250" y="628650"/>
                  </a:cubicBezTo>
                  <a:cubicBezTo>
                    <a:pt x="3124200" y="641350"/>
                    <a:pt x="3106578" y="656511"/>
                    <a:pt x="3086100" y="666750"/>
                  </a:cubicBezTo>
                  <a:cubicBezTo>
                    <a:pt x="3058771" y="680415"/>
                    <a:pt x="2977165" y="698746"/>
                    <a:pt x="2952750" y="704850"/>
                  </a:cubicBezTo>
                  <a:cubicBezTo>
                    <a:pt x="2788966" y="814039"/>
                    <a:pt x="2996191" y="683130"/>
                    <a:pt x="2838450" y="762000"/>
                  </a:cubicBezTo>
                  <a:cubicBezTo>
                    <a:pt x="2817972" y="772239"/>
                    <a:pt x="2802222" y="790801"/>
                    <a:pt x="2781300" y="800100"/>
                  </a:cubicBezTo>
                  <a:cubicBezTo>
                    <a:pt x="2744600" y="816411"/>
                    <a:pt x="2705100" y="825500"/>
                    <a:pt x="2667000" y="838200"/>
                  </a:cubicBezTo>
                  <a:lnTo>
                    <a:pt x="2609850" y="857250"/>
                  </a:lnTo>
                  <a:cubicBezTo>
                    <a:pt x="2590800" y="876300"/>
                    <a:pt x="2575116" y="899456"/>
                    <a:pt x="2552700" y="914400"/>
                  </a:cubicBezTo>
                  <a:cubicBezTo>
                    <a:pt x="2535992" y="925539"/>
                    <a:pt x="2514007" y="925540"/>
                    <a:pt x="2495550" y="933450"/>
                  </a:cubicBezTo>
                  <a:cubicBezTo>
                    <a:pt x="2469448" y="944637"/>
                    <a:pt x="2444006" y="957461"/>
                    <a:pt x="2419350" y="971550"/>
                  </a:cubicBezTo>
                  <a:cubicBezTo>
                    <a:pt x="2317027" y="1030020"/>
                    <a:pt x="2411157" y="997411"/>
                    <a:pt x="2286000" y="1028700"/>
                  </a:cubicBezTo>
                  <a:cubicBezTo>
                    <a:pt x="2266950" y="1041400"/>
                    <a:pt x="2249328" y="1056561"/>
                    <a:pt x="2228850" y="1066800"/>
                  </a:cubicBezTo>
                  <a:cubicBezTo>
                    <a:pt x="2210889" y="1075780"/>
                    <a:pt x="2189253" y="1076098"/>
                    <a:pt x="2171700" y="1085850"/>
                  </a:cubicBezTo>
                  <a:cubicBezTo>
                    <a:pt x="2131672" y="1108088"/>
                    <a:pt x="2101823" y="1150944"/>
                    <a:pt x="2057400" y="1162050"/>
                  </a:cubicBezTo>
                  <a:cubicBezTo>
                    <a:pt x="1942238" y="1190840"/>
                    <a:pt x="2006038" y="1172821"/>
                    <a:pt x="1866900" y="1219200"/>
                  </a:cubicBezTo>
                  <a:lnTo>
                    <a:pt x="1809750" y="1238250"/>
                  </a:lnTo>
                  <a:cubicBezTo>
                    <a:pt x="1790700" y="1244600"/>
                    <a:pt x="1772081" y="1252430"/>
                    <a:pt x="1752600" y="1257300"/>
                  </a:cubicBezTo>
                  <a:cubicBezTo>
                    <a:pt x="1727200" y="1263650"/>
                    <a:pt x="1701574" y="1269157"/>
                    <a:pt x="1676400" y="1276350"/>
                  </a:cubicBezTo>
                  <a:cubicBezTo>
                    <a:pt x="1657092" y="1281867"/>
                    <a:pt x="1638623" y="1290116"/>
                    <a:pt x="1619250" y="1295400"/>
                  </a:cubicBezTo>
                  <a:cubicBezTo>
                    <a:pt x="1568732" y="1309178"/>
                    <a:pt x="1517650" y="1320800"/>
                    <a:pt x="1466850" y="1333500"/>
                  </a:cubicBezTo>
                  <a:cubicBezTo>
                    <a:pt x="1441450" y="1339850"/>
                    <a:pt x="1415488" y="1344271"/>
                    <a:pt x="1390650" y="1352550"/>
                  </a:cubicBezTo>
                  <a:lnTo>
                    <a:pt x="1219200" y="1409700"/>
                  </a:lnTo>
                  <a:cubicBezTo>
                    <a:pt x="1200150" y="1416050"/>
                    <a:pt x="1181531" y="1423880"/>
                    <a:pt x="1162050" y="1428750"/>
                  </a:cubicBezTo>
                  <a:cubicBezTo>
                    <a:pt x="1111250" y="1441450"/>
                    <a:pt x="1059326" y="1450291"/>
                    <a:pt x="1009650" y="1466850"/>
                  </a:cubicBezTo>
                  <a:lnTo>
                    <a:pt x="895350" y="1504950"/>
                  </a:lnTo>
                  <a:cubicBezTo>
                    <a:pt x="876300" y="1511300"/>
                    <a:pt x="854908" y="1512861"/>
                    <a:pt x="838200" y="1524000"/>
                  </a:cubicBezTo>
                  <a:cubicBezTo>
                    <a:pt x="747634" y="1584377"/>
                    <a:pt x="802770" y="1554860"/>
                    <a:pt x="666750" y="1600200"/>
                  </a:cubicBezTo>
                  <a:lnTo>
                    <a:pt x="381000" y="1695450"/>
                  </a:lnTo>
                  <a:lnTo>
                    <a:pt x="323850" y="1714500"/>
                  </a:lnTo>
                  <a:cubicBezTo>
                    <a:pt x="304800" y="1720850"/>
                    <a:pt x="283408" y="1722411"/>
                    <a:pt x="266700" y="1733550"/>
                  </a:cubicBezTo>
                  <a:cubicBezTo>
                    <a:pt x="247650" y="1746250"/>
                    <a:pt x="230472" y="1762351"/>
                    <a:pt x="209550" y="1771650"/>
                  </a:cubicBezTo>
                  <a:cubicBezTo>
                    <a:pt x="172850" y="1787961"/>
                    <a:pt x="133350" y="1797050"/>
                    <a:pt x="95250" y="1809750"/>
                  </a:cubicBezTo>
                  <a:cubicBezTo>
                    <a:pt x="76200" y="1816100"/>
                    <a:pt x="56061" y="1819820"/>
                    <a:pt x="38100" y="1828800"/>
                  </a:cubicBezTo>
                  <a:lnTo>
                    <a:pt x="0" y="1847850"/>
                  </a:lnTo>
                  <a:lnTo>
                    <a:pt x="0" y="1847850"/>
                  </a:lnTo>
                  <a:lnTo>
                    <a:pt x="0" y="3467100"/>
                  </a:lnTo>
                  <a:lnTo>
                    <a:pt x="9182100" y="3448050"/>
                  </a:lnTo>
                  <a:lnTo>
                    <a:pt x="9163050" y="8191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6">
                    <a:lumMod val="75000"/>
                  </a:schemeClr>
                </a:gs>
                <a:gs pos="50000">
                  <a:srgbClr val="F57E1B"/>
                </a:gs>
                <a:gs pos="100000">
                  <a:srgbClr val="F8A662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" name="Oval 7"/>
            <p:cNvSpPr/>
            <p:nvPr/>
          </p:nvSpPr>
          <p:spPr>
            <a:xfrm>
              <a:off x="467544" y="332656"/>
              <a:ext cx="864096" cy="864096"/>
            </a:xfrm>
            <a:prstGeom prst="ellipse">
              <a:avLst/>
            </a:prstGeom>
            <a:gradFill flip="none" rotWithShape="1">
              <a:gsLst>
                <a:gs pos="0">
                  <a:srgbClr val="FFFF99"/>
                </a:gs>
                <a:gs pos="100000">
                  <a:srgbClr val="FFFF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glow rad="76200">
                <a:srgbClr val="FFFF00">
                  <a:alpha val="52000"/>
                </a:srgbClr>
              </a:glow>
              <a:softEdge rad="254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5827920" y="954832"/>
              <a:ext cx="3335130" cy="4725144"/>
            </a:xfrm>
            <a:prstGeom prst="rect">
              <a:avLst/>
            </a:prstGeom>
            <a:effectLst>
              <a:outerShdw blurRad="76200" dist="12700" dir="2700000" sy="-23000" kx="-800400" algn="bl" rotWithShape="0">
                <a:prstClr val="black">
                  <a:alpha val="20000"/>
                </a:prstClr>
              </a:outerShdw>
            </a:effectLst>
          </p:spPr>
        </p:pic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95485" y="3949849"/>
            <a:ext cx="1320635" cy="2387302"/>
          </a:xfrm>
          <a:prstGeom prst="rect">
            <a:avLst/>
          </a:prstGeom>
          <a:effectLst>
            <a:outerShdw blurRad="76200" dist="12700" dir="2700000" sy="-23000" kx="-800400" algn="b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423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soneil</dc:creator>
  <cp:lastModifiedBy>Steve</cp:lastModifiedBy>
  <cp:revision>9</cp:revision>
  <dcterms:created xsi:type="dcterms:W3CDTF">2011-08-19T01:48:11Z</dcterms:created>
  <dcterms:modified xsi:type="dcterms:W3CDTF">2011-08-19T13:05:25Z</dcterms:modified>
</cp:coreProperties>
</file>